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70" r:id="rId6"/>
    <p:sldId id="275" r:id="rId7"/>
    <p:sldId id="274" r:id="rId8"/>
    <p:sldId id="261" r:id="rId9"/>
    <p:sldId id="265" r:id="rId10"/>
    <p:sldId id="259" r:id="rId11"/>
    <p:sldId id="266" r:id="rId12"/>
    <p:sldId id="276" r:id="rId13"/>
    <p:sldId id="267" r:id="rId14"/>
    <p:sldId id="269" r:id="rId15"/>
    <p:sldId id="260" r:id="rId16"/>
    <p:sldId id="263" r:id="rId17"/>
    <p:sldId id="264" r:id="rId18"/>
    <p:sldId id="272" r:id="rId19"/>
    <p:sldId id="268" r:id="rId20"/>
    <p:sldId id="271" r:id="rId21"/>
    <p:sldId id="273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731"/>
    <a:srgbClr val="1261B0"/>
    <a:srgbClr val="F7A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069DC-7968-4D25-A347-0DA3BC9350BB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0C138-0598-49F5-9E93-0EEAEE6B91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7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21.wdp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72.png"/><Relationship Id="rId18" Type="http://schemas.microsoft.com/office/2007/relationships/hdphoto" Target="../media/hdphoto29.wdp"/><Relationship Id="rId3" Type="http://schemas.microsoft.com/office/2007/relationships/hdphoto" Target="../media/hdphoto22.wdp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microsoft.com/office/2007/relationships/hdphoto" Target="../media/hdphoto26.wdp"/><Relationship Id="rId17" Type="http://schemas.openxmlformats.org/officeDocument/2006/relationships/image" Target="../media/image74.png"/><Relationship Id="rId2" Type="http://schemas.openxmlformats.org/officeDocument/2006/relationships/image" Target="../media/image66.png"/><Relationship Id="rId16" Type="http://schemas.microsoft.com/office/2007/relationships/hdphoto" Target="../media/hdphoto28.wdp"/><Relationship Id="rId20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microsoft.com/office/2007/relationships/hdphoto" Target="../media/hdphoto23.wdp"/><Relationship Id="rId15" Type="http://schemas.openxmlformats.org/officeDocument/2006/relationships/image" Target="../media/image73.png"/><Relationship Id="rId10" Type="http://schemas.microsoft.com/office/2007/relationships/hdphoto" Target="../media/hdphoto25.wdp"/><Relationship Id="rId19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microsoft.com/office/2007/relationships/hdphoto" Target="../media/hdphoto27.wdp"/><Relationship Id="rId22" Type="http://schemas.microsoft.com/office/2007/relationships/hdphoto" Target="../media/hdphoto3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image" Target="../media/image78.png"/><Relationship Id="rId21" Type="http://schemas.openxmlformats.org/officeDocument/2006/relationships/image" Target="../media/image91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17" Type="http://schemas.microsoft.com/office/2007/relationships/hdphoto" Target="../media/hdphoto35.wdp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microsoft.com/office/2007/relationships/hdphoto" Target="../media/hdphoto33.wdp"/><Relationship Id="rId5" Type="http://schemas.microsoft.com/office/2007/relationships/hdphoto" Target="../media/hdphoto32.wdp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19" Type="http://schemas.microsoft.com/office/2007/relationships/hdphoto" Target="../media/hdphoto36.wdp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microsoft.com/office/2007/relationships/hdphoto" Target="../media/hdphoto34.wdp"/><Relationship Id="rId22" Type="http://schemas.microsoft.com/office/2007/relationships/hdphoto" Target="../media/hdphoto3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18" Type="http://schemas.microsoft.com/office/2007/relationships/hdphoto" Target="../media/hdphoto43.wdp"/><Relationship Id="rId26" Type="http://schemas.microsoft.com/office/2007/relationships/hdphoto" Target="../media/hdphoto47.wdp"/><Relationship Id="rId3" Type="http://schemas.openxmlformats.org/officeDocument/2006/relationships/image" Target="../media/image93.png"/><Relationship Id="rId21" Type="http://schemas.openxmlformats.org/officeDocument/2006/relationships/image" Target="../media/image101.png"/><Relationship Id="rId7" Type="http://schemas.openxmlformats.org/officeDocument/2006/relationships/image" Target="../media/image44.png"/><Relationship Id="rId12" Type="http://schemas.microsoft.com/office/2007/relationships/hdphoto" Target="../media/hdphoto40.wdp"/><Relationship Id="rId17" Type="http://schemas.openxmlformats.org/officeDocument/2006/relationships/image" Target="../media/image99.png"/><Relationship Id="rId25" Type="http://schemas.openxmlformats.org/officeDocument/2006/relationships/image" Target="../media/image103.png"/><Relationship Id="rId2" Type="http://schemas.openxmlformats.org/officeDocument/2006/relationships/image" Target="../media/image92.png"/><Relationship Id="rId16" Type="http://schemas.microsoft.com/office/2007/relationships/hdphoto" Target="../media/hdphoto42.wdp"/><Relationship Id="rId20" Type="http://schemas.microsoft.com/office/2007/relationships/hdphoto" Target="../media/hdphoto4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96.png"/><Relationship Id="rId24" Type="http://schemas.microsoft.com/office/2007/relationships/hdphoto" Target="../media/hdphoto46.wdp"/><Relationship Id="rId5" Type="http://schemas.openxmlformats.org/officeDocument/2006/relationships/image" Target="../media/image42.pn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10" Type="http://schemas.microsoft.com/office/2007/relationships/hdphoto" Target="../media/hdphoto39.wdp"/><Relationship Id="rId19" Type="http://schemas.openxmlformats.org/officeDocument/2006/relationships/image" Target="../media/image100.png"/><Relationship Id="rId4" Type="http://schemas.microsoft.com/office/2007/relationships/hdphoto" Target="../media/hdphoto38.wdp"/><Relationship Id="rId9" Type="http://schemas.openxmlformats.org/officeDocument/2006/relationships/image" Target="../media/image95.png"/><Relationship Id="rId14" Type="http://schemas.microsoft.com/office/2007/relationships/hdphoto" Target="../media/hdphoto41.wdp"/><Relationship Id="rId22" Type="http://schemas.microsoft.com/office/2007/relationships/hdphoto" Target="../media/hdphoto4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3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42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2.png"/><Relationship Id="rId18" Type="http://schemas.microsoft.com/office/2007/relationships/hdphoto" Target="../media/hdphoto53.wdp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microsoft.com/office/2007/relationships/hdphoto" Target="../media/hdphoto40.wdp"/><Relationship Id="rId17" Type="http://schemas.openxmlformats.org/officeDocument/2006/relationships/image" Target="../media/image124.png"/><Relationship Id="rId2" Type="http://schemas.openxmlformats.org/officeDocument/2006/relationships/image" Target="../media/image116.png"/><Relationship Id="rId16" Type="http://schemas.microsoft.com/office/2007/relationships/hdphoto" Target="../media/hdphoto52.wdp"/><Relationship Id="rId20" Type="http://schemas.microsoft.com/office/2007/relationships/hdphoto" Target="../media/hdphoto5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9.wdp"/><Relationship Id="rId11" Type="http://schemas.openxmlformats.org/officeDocument/2006/relationships/image" Target="../media/image96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microsoft.com/office/2007/relationships/hdphoto" Target="../media/hdphoto50.wdp"/><Relationship Id="rId19" Type="http://schemas.openxmlformats.org/officeDocument/2006/relationships/image" Target="../media/image125.png"/><Relationship Id="rId4" Type="http://schemas.microsoft.com/office/2007/relationships/hdphoto" Target="../media/hdphoto48.wdp"/><Relationship Id="rId9" Type="http://schemas.openxmlformats.org/officeDocument/2006/relationships/image" Target="../media/image121.png"/><Relationship Id="rId14" Type="http://schemas.microsoft.com/office/2007/relationships/hdphoto" Target="../media/hdphoto51.wdp"/><Relationship Id="rId22" Type="http://schemas.microsoft.com/office/2007/relationships/hdphoto" Target="../media/hdphoto55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7.wdp"/><Relationship Id="rId3" Type="http://schemas.microsoft.com/office/2007/relationships/hdphoto" Target="../media/hdphoto56.wdp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60.wdp"/><Relationship Id="rId3" Type="http://schemas.openxmlformats.org/officeDocument/2006/relationships/image" Target="../media/image133.png"/><Relationship Id="rId7" Type="http://schemas.microsoft.com/office/2007/relationships/hdphoto" Target="../media/hdphoto58.wdp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microsoft.com/office/2007/relationships/hdphoto" Target="../media/hdphoto59.wdp"/><Relationship Id="rId5" Type="http://schemas.openxmlformats.org/officeDocument/2006/relationships/image" Target="../media/image134.png"/><Relationship Id="rId15" Type="http://schemas.openxmlformats.org/officeDocument/2006/relationships/image" Target="../media/image139.png"/><Relationship Id="rId10" Type="http://schemas.openxmlformats.org/officeDocument/2006/relationships/image" Target="../media/image136.png"/><Relationship Id="rId4" Type="http://schemas.openxmlformats.org/officeDocument/2006/relationships/image" Target="../media/image120.png"/><Relationship Id="rId9" Type="http://schemas.microsoft.com/office/2007/relationships/hdphoto" Target="../media/hdphoto17.wdp"/><Relationship Id="rId1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0.wdp"/><Relationship Id="rId3" Type="http://schemas.microsoft.com/office/2007/relationships/hdphoto" Target="../media/hdphoto6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4.wdp"/><Relationship Id="rId18" Type="http://schemas.microsoft.com/office/2007/relationships/hdphoto" Target="../media/hdphoto15.wdp"/><Relationship Id="rId3" Type="http://schemas.openxmlformats.org/officeDocument/2006/relationships/image" Target="../media/image15.png"/><Relationship Id="rId7" Type="http://schemas.microsoft.com/office/2007/relationships/hdphoto" Target="../media/hdphoto12.wdp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microsoft.com/office/2007/relationships/hdphoto" Target="../media/hdphoto11.wdp"/><Relationship Id="rId9" Type="http://schemas.microsoft.com/office/2007/relationships/hdphoto" Target="../media/hdphoto13.wdp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microsoft.com/office/2007/relationships/hdphoto" Target="../media/hdphoto17.wdp"/><Relationship Id="rId10" Type="http://schemas.microsoft.com/office/2007/relationships/hdphoto" Target="../media/hdphoto18.wdp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996952"/>
            <a:ext cx="7772400" cy="1470025"/>
          </a:xfrm>
        </p:spPr>
        <p:txBody>
          <a:bodyPr>
            <a:noAutofit/>
          </a:bodyPr>
          <a:lstStyle/>
          <a:p>
            <a:r>
              <a:rPr lang="ru-RU" sz="8000" b="1" dirty="0" smtClean="0">
                <a:solidFill>
                  <a:srgbClr val="1261B0"/>
                </a:solidFill>
                <a:latin typeface="+mn-lt"/>
              </a:rPr>
              <a:t>ПОГОДА</a:t>
            </a:r>
            <a:br>
              <a:rPr lang="ru-RU" sz="8000" b="1" dirty="0" smtClean="0">
                <a:solidFill>
                  <a:srgbClr val="1261B0"/>
                </a:solidFill>
                <a:latin typeface="+mn-lt"/>
              </a:rPr>
            </a:br>
            <a:r>
              <a:rPr lang="en-US" sz="3600" b="1" dirty="0" smtClean="0">
                <a:solidFill>
                  <a:srgbClr val="1261B0"/>
                </a:solidFill>
                <a:latin typeface="+mn-lt"/>
              </a:rPr>
              <a:t>WEATHER </a:t>
            </a:r>
            <a:endParaRPr lang="ru-RU" sz="3600" b="1" dirty="0">
              <a:solidFill>
                <a:srgbClr val="1261B0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6165304"/>
            <a:ext cx="6400800" cy="720104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F7A209"/>
                </a:solidFill>
              </a:rPr>
              <a:t>Урок 1</a:t>
            </a:r>
            <a:endParaRPr lang="ru-RU" sz="2800" b="1" dirty="0">
              <a:solidFill>
                <a:srgbClr val="F7A20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4" t="44702" r="26855" b="27077"/>
          <a:stretch/>
        </p:blipFill>
        <p:spPr bwMode="auto">
          <a:xfrm>
            <a:off x="172688" y="24024"/>
            <a:ext cx="3391200" cy="286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0" b="73426" l="56563" r="73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00" t="38667" r="26525" b="25200"/>
          <a:stretch/>
        </p:blipFill>
        <p:spPr bwMode="auto">
          <a:xfrm>
            <a:off x="5940153" y="3888239"/>
            <a:ext cx="2691816" cy="302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019" b="77500" l="50573" r="667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75" t="41467" r="34025" b="22400"/>
          <a:stretch/>
        </p:blipFill>
        <p:spPr bwMode="auto">
          <a:xfrm>
            <a:off x="323528" y="3661226"/>
            <a:ext cx="2376264" cy="321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241" b="82593" l="49792" r="711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867" r="28475" b="18283"/>
          <a:stretch/>
        </p:blipFill>
        <p:spPr bwMode="auto">
          <a:xfrm>
            <a:off x="6012160" y="260648"/>
            <a:ext cx="2915767" cy="288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29000"/>
            <a:ext cx="2088232" cy="191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0" b="76019" l="40938" r="6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31" t="34832" r="31319" b="23168"/>
          <a:stretch/>
        </p:blipFill>
        <p:spPr bwMode="auto">
          <a:xfrm>
            <a:off x="1295637" y="469911"/>
            <a:ext cx="7867748" cy="6698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3888"/>
            <a:ext cx="5457389" cy="261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67208" y="1216248"/>
            <a:ext cx="186077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Завтра</a:t>
            </a:r>
            <a:endParaRPr lang="ru-RU" sz="20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411760" y="208301"/>
            <a:ext cx="576064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Прогноз погоды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069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53578" cy="662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51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chemeClr val="accent6">
                <a:lumMod val="20000"/>
                <a:lumOff val="80000"/>
              </a:schemeClr>
            </a:gs>
            <a:gs pos="35000">
              <a:schemeClr val="bg1"/>
            </a:gs>
            <a:gs pos="90000">
              <a:schemeClr val="accent6">
                <a:lumMod val="60000"/>
                <a:lumOff val="4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3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/>
        </p:blipFill>
        <p:spPr bwMode="auto">
          <a:xfrm>
            <a:off x="2129851" y="44624"/>
            <a:ext cx="6706267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6372"/>
            <a:ext cx="2411760" cy="194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608869" cy="61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382"/>
            <a:ext cx="566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76671"/>
            <a:ext cx="614933" cy="61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011030"/>
            <a:ext cx="648072" cy="64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5617217"/>
            <a:ext cx="616967" cy="61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54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Выноска-облако 3"/>
          <p:cNvSpPr/>
          <p:nvPr/>
        </p:nvSpPr>
        <p:spPr>
          <a:xfrm>
            <a:off x="4355976" y="14443"/>
            <a:ext cx="4464496" cy="3702589"/>
          </a:xfrm>
          <a:prstGeom prst="cloudCallout">
            <a:avLst>
              <a:gd name="adj1" fmla="val 19705"/>
              <a:gd name="adj2" fmla="val 709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98261" l="1716" r="95833">
                        <a14:foregroundMark x1="81863" y1="57391" x2="90931" y2="60580"/>
                        <a14:foregroundMark x1="12500" y1="28696" x2="25245" y2="31014"/>
                        <a14:foregroundMark x1="28431" y1="13913" x2="31863" y2="21449"/>
                        <a14:foregroundMark x1="45343" y1="10145" x2="45833" y2="20290"/>
                        <a14:foregroundMark x1="58088" y1="21449" x2="67892" y2="11884"/>
                        <a14:foregroundMark x1="71078" y1="29275" x2="79657" y2="23478"/>
                        <a14:foregroundMark x1="75980" y1="41449" x2="87745" y2="40580"/>
                        <a14:foregroundMark x1="72059" y1="71304" x2="80882" y2="82319"/>
                        <a14:foregroundMark x1="62990" y1="80870" x2="65196" y2="89855"/>
                        <a14:foregroundMark x1="50735" y1="82899" x2="49020" y2="90435"/>
                        <a14:foregroundMark x1="37255" y1="78261" x2="35049" y2="87246"/>
                        <a14:foregroundMark x1="25245" y1="70145" x2="19363" y2="78841"/>
                        <a14:foregroundMark x1="8088" y1="63768" x2="17157" y2="57391"/>
                        <a14:foregroundMark x1="10294" y1="43768" x2="21569" y2="43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7689" r="6564"/>
          <a:stretch/>
        </p:blipFill>
        <p:spPr bwMode="auto">
          <a:xfrm>
            <a:off x="6675059" y="350143"/>
            <a:ext cx="1586382" cy="132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Выноска-облако 2"/>
          <p:cNvSpPr/>
          <p:nvPr/>
        </p:nvSpPr>
        <p:spPr>
          <a:xfrm>
            <a:off x="0" y="293384"/>
            <a:ext cx="3563888" cy="3024336"/>
          </a:xfrm>
          <a:prstGeom prst="cloudCallout">
            <a:avLst>
              <a:gd name="adj1" fmla="val 71320"/>
              <a:gd name="adj2" fmla="val 404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4" b="89835" l="9893" r="946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93" y="586666"/>
            <a:ext cx="1659621" cy="16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801" y="4584537"/>
            <a:ext cx="2212199" cy="230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93" b="77593" l="47813" r="62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49" t="43296" r="36148" b="20618"/>
          <a:stretch/>
        </p:blipFill>
        <p:spPr bwMode="auto">
          <a:xfrm>
            <a:off x="5501989" y="1199695"/>
            <a:ext cx="1966261" cy="224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Выноска-облако 1"/>
          <p:cNvSpPr/>
          <p:nvPr/>
        </p:nvSpPr>
        <p:spPr>
          <a:xfrm>
            <a:off x="444179" y="3212976"/>
            <a:ext cx="5157183" cy="3484872"/>
          </a:xfrm>
          <a:prstGeom prst="cloudCallout">
            <a:avLst>
              <a:gd name="adj1" fmla="val 62794"/>
              <a:gd name="adj2" fmla="val 197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611" b="68426" l="39375" r="65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74" t="47361" r="34084" b="31010"/>
          <a:stretch/>
        </p:blipFill>
        <p:spPr bwMode="auto">
          <a:xfrm rot="20303221">
            <a:off x="4743518" y="2240056"/>
            <a:ext cx="1296144" cy="60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41" b="71759" l="45104" r="600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93" t="38593" r="39825" b="27711"/>
          <a:stretch/>
        </p:blipFill>
        <p:spPr bwMode="auto">
          <a:xfrm>
            <a:off x="506174" y="1438310"/>
            <a:ext cx="1142936" cy="137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352" b="74444" l="44375" r="63125">
                        <a14:foregroundMark x1="59323" y1="51759" x2="57292" y2="66852"/>
                        <a14:foregroundMark x1="47083" y1="55556" x2="48698" y2="54907"/>
                        <a14:foregroundMark x1="56823" y1="48333" x2="58646" y2="49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8" t="37893" r="37214" b="24285"/>
          <a:stretch/>
        </p:blipFill>
        <p:spPr bwMode="auto">
          <a:xfrm>
            <a:off x="2852908" y="3484558"/>
            <a:ext cx="1816852" cy="201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019" b="71389" l="48906" r="5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72" t="40714" r="42047" b="28331"/>
          <a:stretch/>
        </p:blipFill>
        <p:spPr bwMode="auto">
          <a:xfrm rot="1646105">
            <a:off x="5041672" y="587984"/>
            <a:ext cx="805040" cy="152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7315" b="72037" l="44010" r="52708">
                        <a14:foregroundMark x1="46927" y1="67130" x2="47708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3" t="44619" r="45941" b="27897"/>
          <a:stretch/>
        </p:blipFill>
        <p:spPr bwMode="auto">
          <a:xfrm>
            <a:off x="8037900" y="3245157"/>
            <a:ext cx="1034970" cy="143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167" b="74537" l="48073" r="6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58" t="49508" r="37397" b="24398"/>
          <a:stretch/>
        </p:blipFill>
        <p:spPr bwMode="auto">
          <a:xfrm>
            <a:off x="1853828" y="5067806"/>
            <a:ext cx="1350768" cy="133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6852" b="73426" l="46927" r="57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99" t="46173" r="42497" b="27670"/>
          <a:stretch/>
        </p:blipFill>
        <p:spPr bwMode="auto">
          <a:xfrm>
            <a:off x="1187651" y="3861048"/>
            <a:ext cx="1341561" cy="179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2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F731">
                <a:alpha val="69000"/>
              </a:srgbClr>
            </a:gs>
            <a:gs pos="40000">
              <a:schemeClr val="bg2"/>
            </a:gs>
            <a:gs pos="70000">
              <a:schemeClr val="bg2"/>
            </a:gs>
            <a:gs pos="88000">
              <a:schemeClr val="bg2"/>
            </a:gs>
            <a:gs pos="100000">
              <a:schemeClr val="bg2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 r="10941"/>
          <a:stretch/>
        </p:blipFill>
        <p:spPr bwMode="auto">
          <a:xfrm>
            <a:off x="179512" y="247081"/>
            <a:ext cx="3168352" cy="2026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9" y="3696264"/>
            <a:ext cx="1840508" cy="15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53" y="2523029"/>
            <a:ext cx="1907704" cy="15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919" y1="45625" x2="49919" y2="45625"/>
                        <a14:foregroundMark x1="48139" y1="47875" x2="48139" y2="47875"/>
                        <a14:foregroundMark x1="55259" y1="45438" x2="55259" y2="45438"/>
                        <a14:foregroundMark x1="55184" y1="63367" x2="55184" y2="63367"/>
                        <a14:foregroundMark x1="56000" y1="62358" x2="56000" y2="62358"/>
                        <a14:foregroundMark x1="56082" y1="64124" x2="56082" y2="64124"/>
                        <a14:backgroundMark x1="67476" y1="50313" x2="67476" y2="50313"/>
                        <a14:backgroundMark x1="58091" y1="44625" x2="58091" y2="44625"/>
                        <a14:backgroundMark x1="49191" y1="46875" x2="49191" y2="46875"/>
                        <a14:backgroundMark x1="66586" y1="48063" x2="66586" y2="48063"/>
                        <a14:backgroundMark x1="50485" y1="44938" x2="50485" y2="44938"/>
                        <a14:backgroundMark x1="55825" y1="43813" x2="55825" y2="43813"/>
                        <a14:backgroundMark x1="50776" y1="45082" x2="50776" y2="45082"/>
                        <a14:backgroundMark x1="50122" y1="44956" x2="50286" y2="45208"/>
                        <a14:backgroundMark x1="56327" y1="61602" x2="56408" y2="65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2" t="34008" r="25357" b="29154"/>
          <a:stretch/>
        </p:blipFill>
        <p:spPr bwMode="auto">
          <a:xfrm>
            <a:off x="35017" y="4886864"/>
            <a:ext cx="1960437" cy="20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Выноска-облако 4"/>
          <p:cNvSpPr/>
          <p:nvPr/>
        </p:nvSpPr>
        <p:spPr>
          <a:xfrm>
            <a:off x="179512" y="3502704"/>
            <a:ext cx="1368152" cy="1080120"/>
          </a:xfrm>
          <a:prstGeom prst="cloudCallout">
            <a:avLst>
              <a:gd name="adj1" fmla="val -6129"/>
              <a:gd name="adj2" fmla="val 802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70" y="2728832"/>
            <a:ext cx="929200" cy="8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9" y="3696264"/>
            <a:ext cx="809138" cy="68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" y="2274482"/>
            <a:ext cx="1691552" cy="141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3" y="2557317"/>
            <a:ext cx="944629" cy="85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30" y="3933055"/>
            <a:ext cx="930938" cy="88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426" b="68981" l="47188" r="65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93" t="38267" r="33876" b="32727"/>
          <a:stretch/>
        </p:blipFill>
        <p:spPr bwMode="auto">
          <a:xfrm>
            <a:off x="3810608" y="2821737"/>
            <a:ext cx="2408814" cy="20651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68" y="170634"/>
            <a:ext cx="3213263" cy="2190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8426" b="68981" l="51719" r="607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39500" r="38750" b="31100"/>
          <a:stretch/>
        </p:blipFill>
        <p:spPr bwMode="auto">
          <a:xfrm>
            <a:off x="7159348" y="548680"/>
            <a:ext cx="909451" cy="155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2" t="7943" r="5988" b="6469"/>
          <a:stretch/>
        </p:blipFill>
        <p:spPr bwMode="auto">
          <a:xfrm rot="1046832">
            <a:off x="3468125" y="367182"/>
            <a:ext cx="2244453" cy="22652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7000" l="9800" r="97600">
                        <a14:foregroundMark x1="88400" y1="62200" x2="87200" y2="70000"/>
                        <a14:foregroundMark x1="87800" y1="59800" x2="89400" y2="54800"/>
                        <a14:foregroundMark x1="83800" y1="80400" x2="87200" y2="8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92" b="3344"/>
          <a:stretch/>
        </p:blipFill>
        <p:spPr bwMode="auto">
          <a:xfrm rot="889323">
            <a:off x="2912702" y="4541376"/>
            <a:ext cx="1347257" cy="21919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55" name="Picture 11" descr="Зонт, Зонт девушка, ребенок, зонтик, другие png | PNGWi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1957" r="96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55" y="4892273"/>
            <a:ext cx="2152709" cy="18719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60" y="2254440"/>
            <a:ext cx="2376527" cy="24885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6" name="Прямоугольник 5"/>
          <p:cNvSpPr/>
          <p:nvPr/>
        </p:nvSpPr>
        <p:spPr>
          <a:xfrm>
            <a:off x="2653458" y="348625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076056" y="2254440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06" b="98104" l="2000" r="100000">
                        <a14:foregroundMark x1="32308" y1="7712" x2="41077" y2="6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7720">
            <a:off x="7159347" y="4613207"/>
            <a:ext cx="1712607" cy="2084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Прямоугольник 1"/>
          <p:cNvSpPr/>
          <p:nvPr/>
        </p:nvSpPr>
        <p:spPr>
          <a:xfrm>
            <a:off x="8388424" y="1556792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843289" y="4342840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4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77817" y="2516713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5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653353" y="6309320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6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33311" y="6309320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7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88424" y="6292145"/>
            <a:ext cx="31451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79646">
                    <a:lumMod val="75000"/>
                  </a:srgbClr>
                </a:solidFill>
              </a:rPr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9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8"/>
          <a:stretch/>
        </p:blipFill>
        <p:spPr bwMode="auto">
          <a:xfrm>
            <a:off x="683567" y="0"/>
            <a:ext cx="780584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0" b="71944" l="47031" r="59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62" t="46203" r="41529" b="27263"/>
          <a:stretch/>
        </p:blipFill>
        <p:spPr bwMode="auto">
          <a:xfrm>
            <a:off x="5868144" y="5554237"/>
            <a:ext cx="338233" cy="43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" y="188640"/>
            <a:ext cx="5730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768" y="188639"/>
            <a:ext cx="566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" y="5986507"/>
            <a:ext cx="5429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768" y="5962695"/>
            <a:ext cx="56673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500" b="73056" l="56823" r="6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50" t="33067" r="29825" b="27200"/>
          <a:stretch/>
        </p:blipFill>
        <p:spPr bwMode="auto">
          <a:xfrm>
            <a:off x="598589" y="171520"/>
            <a:ext cx="1368153" cy="218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1471310" y="0"/>
            <a:ext cx="2859097" cy="3083478"/>
            <a:chOff x="1471310" y="0"/>
            <a:chExt cx="2859097" cy="3083478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2381216" y="1058440"/>
              <a:ext cx="535369" cy="57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3851920" y="225240"/>
              <a:ext cx="478487" cy="509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2771800" y="2055144"/>
              <a:ext cx="535369" cy="57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1981028" y="1628800"/>
              <a:ext cx="400188" cy="42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3628527" y="1484784"/>
              <a:ext cx="400188" cy="42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630" b="60278" l="47500" r="58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5" t="39734" r="41750" b="38533"/>
            <a:stretch/>
          </p:blipFill>
          <p:spPr bwMode="auto">
            <a:xfrm>
              <a:off x="1913437" y="308680"/>
              <a:ext cx="535369" cy="57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7963" b="60093" l="46563" r="610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0" t="40134" r="41450" b="40000"/>
            <a:stretch/>
          </p:blipFill>
          <p:spPr bwMode="auto">
            <a:xfrm>
              <a:off x="1471310" y="2055144"/>
              <a:ext cx="442127" cy="427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7963" b="60093" l="46563" r="610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0" t="40134" r="41450" b="40000"/>
            <a:stretch/>
          </p:blipFill>
          <p:spPr bwMode="auto">
            <a:xfrm>
              <a:off x="2747254" y="0"/>
              <a:ext cx="559915" cy="54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7963" b="60093" l="46563" r="610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0" t="40134" r="41450" b="40000"/>
            <a:stretch/>
          </p:blipFill>
          <p:spPr bwMode="auto">
            <a:xfrm>
              <a:off x="3234776" y="773146"/>
              <a:ext cx="390584" cy="377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7963" b="60093" l="46563" r="610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0" t="40134" r="41450" b="40000"/>
            <a:stretch/>
          </p:blipFill>
          <p:spPr bwMode="auto">
            <a:xfrm>
              <a:off x="3499719" y="2575314"/>
              <a:ext cx="525217" cy="508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37963" b="60093" l="46563" r="610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0" t="40134" r="41450" b="40000"/>
            <a:stretch/>
          </p:blipFill>
          <p:spPr bwMode="auto">
            <a:xfrm>
              <a:off x="1480880" y="886420"/>
              <a:ext cx="47254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91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80623" cy="60155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4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2" t="29004" r="29538" b="39884"/>
          <a:stretch/>
        </p:blipFill>
        <p:spPr bwMode="auto">
          <a:xfrm>
            <a:off x="179512" y="3459637"/>
            <a:ext cx="2592288" cy="325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0" t="42570" r="46527" b="25048"/>
          <a:stretch/>
        </p:blipFill>
        <p:spPr bwMode="auto">
          <a:xfrm>
            <a:off x="6955103" y="3459637"/>
            <a:ext cx="2083334" cy="314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Выноска-облако 3"/>
          <p:cNvSpPr/>
          <p:nvPr/>
        </p:nvSpPr>
        <p:spPr>
          <a:xfrm>
            <a:off x="2267744" y="4797152"/>
            <a:ext cx="2520280" cy="1584176"/>
          </a:xfrm>
          <a:prstGeom prst="cloudCallout">
            <a:avLst>
              <a:gd name="adj1" fmla="val -61600"/>
              <a:gd name="adj2" fmla="val -621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Выноска-облако 4"/>
          <p:cNvSpPr/>
          <p:nvPr/>
        </p:nvSpPr>
        <p:spPr>
          <a:xfrm>
            <a:off x="2483768" y="2276872"/>
            <a:ext cx="2304256" cy="1800200"/>
          </a:xfrm>
          <a:prstGeom prst="cloudCallout">
            <a:avLst>
              <a:gd name="adj1" fmla="val -77977"/>
              <a:gd name="adj2" fmla="val 3954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ыноска-облако 5"/>
          <p:cNvSpPr/>
          <p:nvPr/>
        </p:nvSpPr>
        <p:spPr>
          <a:xfrm>
            <a:off x="179512" y="908720"/>
            <a:ext cx="2592288" cy="1800200"/>
          </a:xfrm>
          <a:prstGeom prst="cloudCallout">
            <a:avLst>
              <a:gd name="adj1" fmla="val 7643"/>
              <a:gd name="adj2" fmla="val 914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ьная выноска 6"/>
          <p:cNvSpPr/>
          <p:nvPr/>
        </p:nvSpPr>
        <p:spPr>
          <a:xfrm flipH="1">
            <a:off x="4564282" y="3754164"/>
            <a:ext cx="2299358" cy="1368152"/>
          </a:xfrm>
          <a:prstGeom prst="wedgeEllipseCallout">
            <a:avLst>
              <a:gd name="adj1" fmla="val -70940"/>
              <a:gd name="adj2" fmla="val 16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4932040" y="1810325"/>
            <a:ext cx="2771800" cy="1656184"/>
          </a:xfrm>
          <a:prstGeom prst="wedgeEllipseCallout">
            <a:avLst>
              <a:gd name="adj1" fmla="val 33269"/>
              <a:gd name="adj2" fmla="val 547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ьная выноска 8"/>
          <p:cNvSpPr/>
          <p:nvPr/>
        </p:nvSpPr>
        <p:spPr>
          <a:xfrm>
            <a:off x="6369243" y="80628"/>
            <a:ext cx="2669194" cy="1728192"/>
          </a:xfrm>
          <a:prstGeom prst="wedgeEllipseCallout">
            <a:avLst>
              <a:gd name="adj1" fmla="val 16508"/>
              <a:gd name="adj2" fmla="val 1101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165407"/>
            <a:ext cx="430560" cy="43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40" y="4902447"/>
            <a:ext cx="43338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6" y="4046830"/>
            <a:ext cx="428177" cy="43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88951"/>
            <a:ext cx="43338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00980"/>
            <a:ext cx="415479" cy="41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15" y="80628"/>
            <a:ext cx="4206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12058"/>
            <a:ext cx="1315037" cy="126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167" y="2031992"/>
            <a:ext cx="1268413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86" y="3942283"/>
            <a:ext cx="1195387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838330" y="5078778"/>
            <a:ext cx="1296144" cy="104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71" y="2597567"/>
            <a:ext cx="1365250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79" y="1206873"/>
            <a:ext cx="1193353" cy="120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3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 descr="снег скачать бесплатно - Снежинка схема - Красивые зимние векторные снежин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7" descr="снег скачать бесплатно - Снежинка схема - Красивые зимние векторные снежинки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704" b="67315" l="48438" r="62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t="38933" r="37175" b="32534"/>
          <a:stretch/>
        </p:blipFill>
        <p:spPr bwMode="auto">
          <a:xfrm rot="777698">
            <a:off x="124133" y="3972203"/>
            <a:ext cx="1131473" cy="123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" b="93269" l="9259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69" y="3600669"/>
            <a:ext cx="2055211" cy="197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5" y="1236858"/>
            <a:ext cx="3096344" cy="334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54844"/>
            <a:ext cx="530225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630" b="60278" l="47500" r="58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5" t="39734" r="41750" b="38533"/>
          <a:stretch/>
        </p:blipFill>
        <p:spPr bwMode="auto">
          <a:xfrm>
            <a:off x="4139952" y="3861048"/>
            <a:ext cx="517262" cy="5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9630" b="60278" l="47500" r="58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5" t="39734" r="41750" b="38533"/>
          <a:stretch/>
        </p:blipFill>
        <p:spPr bwMode="auto">
          <a:xfrm>
            <a:off x="3995936" y="2907096"/>
            <a:ext cx="535369" cy="57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630" b="60278" l="47500" r="58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5" t="39734" r="41750" b="38533"/>
          <a:stretch/>
        </p:blipFill>
        <p:spPr bwMode="auto">
          <a:xfrm>
            <a:off x="3386165" y="2368120"/>
            <a:ext cx="360040" cy="38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1700808"/>
            <a:ext cx="530225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685" b="66852" l="46615" r="54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56" t="42390" r="45200" b="33073"/>
          <a:stretch/>
        </p:blipFill>
        <p:spPr bwMode="auto">
          <a:xfrm>
            <a:off x="934186" y="1485850"/>
            <a:ext cx="888841" cy="147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4630" b="62963" l="44219" r="663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27" t="44399" r="33660" b="37045"/>
          <a:stretch/>
        </p:blipFill>
        <p:spPr bwMode="auto">
          <a:xfrm>
            <a:off x="74414" y="366502"/>
            <a:ext cx="3376298" cy="159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78" b="66019" l="44375" r="641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0" t="40124" r="36200" b="33256"/>
          <a:stretch/>
        </p:blipFill>
        <p:spPr bwMode="auto">
          <a:xfrm rot="467319">
            <a:off x="3949349" y="4456481"/>
            <a:ext cx="1284754" cy="100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784" b="997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8590"/>
            <a:ext cx="9144000" cy="15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48" b="71852" l="44844" r="66302">
                        <a14:foregroundMark x1="62031" y1="55093" x2="61719" y2="5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0" t="51333" r="34025" b="26800"/>
          <a:stretch/>
        </p:blipFill>
        <p:spPr bwMode="auto">
          <a:xfrm flipH="1">
            <a:off x="5652118" y="2048275"/>
            <a:ext cx="3607341" cy="189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907" y="3212976"/>
            <a:ext cx="9144000" cy="1143000"/>
          </a:xfrm>
        </p:spPr>
        <p:txBody>
          <a:bodyPr>
            <a:noAutofit/>
          </a:bodyPr>
          <a:lstStyle/>
          <a:p>
            <a:r>
              <a:rPr lang="ru-RU" sz="8800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Отличная работа!</a:t>
            </a:r>
            <a:endParaRPr lang="ru-RU" sz="8800" b="1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57923" y="1052736"/>
            <a:ext cx="1800200" cy="1650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4888">
            <a:off x="6898034" y="1388681"/>
            <a:ext cx="3349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516071" y="5796127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1439484" y="5796126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2450458" y="5796125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7469274" y="5796121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6432182" y="5796122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3419872" y="5796127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4401636" y="5796124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2" t="43849" r="42242" b="33058"/>
          <a:stretch/>
        </p:blipFill>
        <p:spPr bwMode="auto">
          <a:xfrm>
            <a:off x="5436096" y="5796123"/>
            <a:ext cx="725741" cy="10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815" b="68519" l="48125" r="586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3" t="44933" r="41075" b="31733"/>
          <a:stretch/>
        </p:blipFill>
        <p:spPr bwMode="auto">
          <a:xfrm>
            <a:off x="487495" y="5767056"/>
            <a:ext cx="815331" cy="10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02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44" b="81019" l="51302" r="71302"/>
                    </a14:imgEffect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024" r="26314" b="17663"/>
          <a:stretch/>
        </p:blipFill>
        <p:spPr bwMode="auto">
          <a:xfrm>
            <a:off x="107504" y="2852936"/>
            <a:ext cx="4139952" cy="386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2" b="72593" l="54896" r="7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50" t="34973" r="22025" b="28892"/>
          <a:stretch/>
        </p:blipFill>
        <p:spPr bwMode="auto">
          <a:xfrm>
            <a:off x="3779888" y="832105"/>
            <a:ext cx="4745930" cy="413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055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808" y="-4544"/>
            <a:ext cx="1335087" cy="1143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 smtClean="0"/>
              <a:t>Д/з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7" y="9136"/>
            <a:ext cx="78089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6632"/>
            <a:ext cx="3730625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72" y="1196752"/>
            <a:ext cx="530225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499992" y="1077504"/>
            <a:ext cx="62709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Снег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723627" y="1916832"/>
            <a:ext cx="1194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Снежинка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17702" y="3573016"/>
            <a:ext cx="9177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Солнце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396584" y="116632"/>
            <a:ext cx="6799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Луна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76256" y="1231491"/>
            <a:ext cx="7829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Гроза 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585057" y="862159"/>
            <a:ext cx="9982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Молния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308391" y="3722189"/>
            <a:ext cx="9285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Облако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256960" y="1012086"/>
            <a:ext cx="8776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Дождь</a:t>
            </a:r>
            <a:endParaRPr lang="ru-RU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200649" y="4725144"/>
            <a:ext cx="106253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Камыши</a:t>
            </a:r>
            <a:endParaRPr lang="ru-RU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96637" y="6021288"/>
            <a:ext cx="12811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Водоросли</a:t>
            </a:r>
            <a:endParaRPr lang="ru-RU" b="1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47244">
            <a:off x="6538238" y="3622571"/>
            <a:ext cx="907580" cy="96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4368027">
            <a:off x="7201817" y="6057466"/>
            <a:ext cx="308010" cy="66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8026193">
            <a:off x="3505789" y="1403265"/>
            <a:ext cx="308010" cy="66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8356326">
            <a:off x="4082024" y="317030"/>
            <a:ext cx="477831" cy="103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12023693">
            <a:off x="6609568" y="156213"/>
            <a:ext cx="400592" cy="86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6655510">
            <a:off x="7878188" y="758493"/>
            <a:ext cx="308010" cy="66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4630" b="68426" l="48073" r="538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1" t="44536" r="46057" b="32783"/>
          <a:stretch/>
        </p:blipFill>
        <p:spPr bwMode="auto">
          <a:xfrm rot="18169946">
            <a:off x="2551184" y="3712702"/>
            <a:ext cx="361465" cy="85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88530">
            <a:off x="2790244" y="4724722"/>
            <a:ext cx="1219200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50999" y="2420888"/>
            <a:ext cx="7496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/>
              <a:t>Ёлка</a:t>
            </a:r>
            <a:endParaRPr lang="ru-RU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6601">
            <a:off x="1505291" y="1852503"/>
            <a:ext cx="70167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Видео: найти по картинкам слова из него, лишние вычеркнуть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(видео не </a:t>
            </a:r>
            <a:r>
              <a:rPr lang="ru-RU" smtClean="0"/>
              <a:t>вставляла пока, оно на 2 мин)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8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23066" b="17154"/>
          <a:stretch/>
        </p:blipFill>
        <p:spPr bwMode="auto">
          <a:xfrm>
            <a:off x="899592" y="2171418"/>
            <a:ext cx="4032448" cy="306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5" t="45866" r="37700" b="28267"/>
          <a:stretch/>
        </p:blipFill>
        <p:spPr bwMode="auto">
          <a:xfrm>
            <a:off x="108520" y="188640"/>
            <a:ext cx="3099816" cy="177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685" b="72593" l="39167" r="6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50" t="52649" r="35150" b="27067"/>
          <a:stretch/>
        </p:blipFill>
        <p:spPr bwMode="auto">
          <a:xfrm>
            <a:off x="3855313" y="4293096"/>
            <a:ext cx="553614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407" b="77593" l="45000" r="605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50" t="52649" r="40550" b="21067"/>
          <a:stretch/>
        </p:blipFill>
        <p:spPr bwMode="auto">
          <a:xfrm>
            <a:off x="7884368" y="5238451"/>
            <a:ext cx="1095090" cy="1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0" t="45334" r="37775" b="27200"/>
          <a:stretch/>
        </p:blipFill>
        <p:spPr bwMode="auto">
          <a:xfrm>
            <a:off x="5364088" y="1556792"/>
            <a:ext cx="3476652" cy="278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59" b="83426" l="37083" r="61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21" t="56561" r="38819" b="16875"/>
          <a:stretch/>
        </p:blipFill>
        <p:spPr bwMode="auto">
          <a:xfrm>
            <a:off x="108519" y="4765773"/>
            <a:ext cx="3340793" cy="209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148" b="70093" l="41667" r="54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25" t="45541" r="43775" b="28307"/>
          <a:stretch/>
        </p:blipFill>
        <p:spPr bwMode="auto">
          <a:xfrm>
            <a:off x="224467" y="4293096"/>
            <a:ext cx="963962" cy="94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25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6" t="40276" r="37139" b="28452"/>
          <a:stretch/>
        </p:blipFill>
        <p:spPr bwMode="auto">
          <a:xfrm>
            <a:off x="5429839" y="3292649"/>
            <a:ext cx="3714161" cy="356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59" b="70926" l="43438" r="62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75" t="42401" r="37700" b="28533"/>
          <a:stretch/>
        </p:blipFill>
        <p:spPr bwMode="auto">
          <a:xfrm flipH="1">
            <a:off x="4716016" y="2930525"/>
            <a:ext cx="2304256" cy="198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3" y="10628"/>
            <a:ext cx="255997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15" b="68981" l="46823" r="61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59" t="41499" r="38547" b="32101"/>
          <a:stretch/>
        </p:blipFill>
        <p:spPr bwMode="auto">
          <a:xfrm>
            <a:off x="107504" y="116632"/>
            <a:ext cx="576064" cy="5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96" b="67593" l="43802" r="58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75" t="41467" r="41675" b="32597"/>
          <a:stretch/>
        </p:blipFill>
        <p:spPr bwMode="auto">
          <a:xfrm>
            <a:off x="3159717" y="116632"/>
            <a:ext cx="564825" cy="5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t="38450" r="37216" b="25773"/>
          <a:stretch/>
        </p:blipFill>
        <p:spPr bwMode="auto">
          <a:xfrm>
            <a:off x="3851920" y="0"/>
            <a:ext cx="2206479" cy="245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9" t="40666" r="36875" b="27193"/>
          <a:stretch/>
        </p:blipFill>
        <p:spPr bwMode="auto">
          <a:xfrm>
            <a:off x="6475778" y="321192"/>
            <a:ext cx="2571536" cy="231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4630" b="70926" l="46927" r="624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00" t="44667" r="37808" b="28933"/>
          <a:stretch/>
        </p:blipFill>
        <p:spPr bwMode="auto">
          <a:xfrm>
            <a:off x="6478106" y="104508"/>
            <a:ext cx="542166" cy="54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1" y="4526905"/>
            <a:ext cx="4022844" cy="187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5" t="45614" r="36519" b="29333"/>
          <a:stretch/>
        </p:blipFill>
        <p:spPr bwMode="auto">
          <a:xfrm>
            <a:off x="114255" y="2645923"/>
            <a:ext cx="571778" cy="5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3" t="40800" r="39369" b="25467"/>
          <a:stretch/>
        </p:blipFill>
        <p:spPr bwMode="auto">
          <a:xfrm>
            <a:off x="683568" y="2737075"/>
            <a:ext cx="2083358" cy="198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5741" b="70741" l="48438" r="634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94" t="45116" r="36781" b="27684"/>
          <a:stretch/>
        </p:blipFill>
        <p:spPr bwMode="auto">
          <a:xfrm>
            <a:off x="107505" y="4934866"/>
            <a:ext cx="576064" cy="57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87623" y="2215036"/>
            <a:ext cx="124394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1261B0"/>
                </a:solidFill>
              </a:rPr>
              <a:t>Солнце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547018" y="2336965"/>
            <a:ext cx="110857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1261B0"/>
                </a:solidFill>
              </a:rPr>
              <a:t>Дождь</a:t>
            </a:r>
            <a:endParaRPr lang="ru-RU" sz="2400" b="1" dirty="0">
              <a:solidFill>
                <a:srgbClr val="1261B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45474" y="2728060"/>
            <a:ext cx="126945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1261B0"/>
                </a:solidFill>
              </a:rPr>
              <a:t>Молния</a:t>
            </a:r>
            <a:endParaRPr lang="ru-RU" sz="2400" b="1" dirty="0">
              <a:solidFill>
                <a:srgbClr val="1261B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02355" y="167401"/>
            <a:ext cx="91499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1261B0"/>
                </a:solidFill>
              </a:rPr>
              <a:t>Гроза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57879" y="3629682"/>
            <a:ext cx="7809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1261B0"/>
                </a:solidFill>
              </a:rPr>
              <a:t>Снег</a:t>
            </a:r>
            <a:endParaRPr lang="ru-RU" sz="2400" b="1" dirty="0">
              <a:solidFill>
                <a:srgbClr val="1261B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07942" y="6309320"/>
            <a:ext cx="9514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1261B0"/>
                </a:solidFill>
              </a:rPr>
              <a:t>Ветер</a:t>
            </a:r>
            <a:endParaRPr lang="ru-RU" sz="2400" b="1" dirty="0">
              <a:solidFill>
                <a:srgbClr val="1261B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848876"/>
            <a:ext cx="1042987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7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Боб и Катя договорились погулять сегодня вечером. Но когда они проснулись утром и выглянули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в            ,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то увидели, что там идет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.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Катя решила перепроверить прогноз погоды, ведь вчера она прочитала, что на улице будет светить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. Боб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решил достать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 ,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чтобы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пойти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на улицу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даже в такую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погоду. Но вдруг подул сильный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     и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прогнал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  .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Выглянуло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,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 на небе появилась 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  .              быстро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высушило </a:t>
            </a:r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</a:rPr>
              <a:t>           все                 ,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 уже через несколько часов радостные ребята встретились на улице.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0768"/>
            <a:ext cx="815280" cy="90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899416" cy="75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12945"/>
            <a:ext cx="720080" cy="86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12945"/>
            <a:ext cx="1008112" cy="98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98044"/>
            <a:ext cx="1296144" cy="60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6" t="43798" r="32449" b="38765"/>
          <a:stretch/>
        </p:blipFill>
        <p:spPr bwMode="auto">
          <a:xfrm>
            <a:off x="4427984" y="4004202"/>
            <a:ext cx="1112774" cy="49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92" y="3821630"/>
            <a:ext cx="90170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0" t="40933" r="33462" b="35333"/>
          <a:stretch/>
        </p:blipFill>
        <p:spPr bwMode="auto">
          <a:xfrm>
            <a:off x="2592060" y="4571820"/>
            <a:ext cx="1043836" cy="64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518261"/>
            <a:ext cx="90170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3" t="49207" r="34250" b="34370"/>
          <a:stretch/>
        </p:blipFill>
        <p:spPr bwMode="auto">
          <a:xfrm>
            <a:off x="755576" y="5325560"/>
            <a:ext cx="1137500" cy="48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7" t="42925" r="40010" b="33336"/>
          <a:stretch/>
        </p:blipFill>
        <p:spPr bwMode="auto">
          <a:xfrm>
            <a:off x="6660232" y="692696"/>
            <a:ext cx="838382" cy="81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4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Тучка | Шарарам вики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39" y="1916832"/>
            <a:ext cx="3827839" cy="4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3" b="90000" l="506" r="10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187"/>
          <a:stretch/>
        </p:blipFill>
        <p:spPr bwMode="auto">
          <a:xfrm>
            <a:off x="21728" y="188640"/>
            <a:ext cx="491989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-2413" y="4869160"/>
            <a:ext cx="2484085" cy="1988840"/>
            <a:chOff x="-2412" y="5085184"/>
            <a:chExt cx="2198148" cy="1772816"/>
          </a:xfrm>
        </p:grpSpPr>
        <p:sp>
          <p:nvSpPr>
            <p:cNvPr id="6" name="Овальная выноска 5"/>
            <p:cNvSpPr/>
            <p:nvPr/>
          </p:nvSpPr>
          <p:spPr>
            <a:xfrm>
              <a:off x="899592" y="5085184"/>
              <a:ext cx="1296144" cy="799032"/>
            </a:xfrm>
            <a:prstGeom prst="wedgeEllipseCallout">
              <a:avLst>
                <a:gd name="adj1" fmla="val -32121"/>
                <a:gd name="adj2" fmla="val 68222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005150" y="5253867"/>
              <a:ext cx="1085027" cy="4115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chemeClr val="bg1"/>
                  </a:solidFill>
                </a:rPr>
                <a:t>Загадка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412" y="5715532"/>
              <a:ext cx="1118028" cy="1142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46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D4A8">
                <a:alpha val="66000"/>
              </a:srgbClr>
            </a:gs>
            <a:gs pos="25000">
              <a:srgbClr val="21D6E0"/>
            </a:gs>
            <a:gs pos="75000">
              <a:srgbClr val="0087E6">
                <a:alpha val="56000"/>
              </a:srgbClr>
            </a:gs>
            <a:gs pos="100000">
              <a:srgbClr val="005CBF">
                <a:alpha val="47000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44" y="-18328"/>
            <a:ext cx="5487668" cy="68392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12" y="1277056"/>
            <a:ext cx="1236492" cy="130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53630" y="5083689"/>
            <a:ext cx="1354827" cy="143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16987893">
            <a:off x="2901304" y="3495099"/>
            <a:ext cx="558912" cy="120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8356326">
            <a:off x="5170781" y="3276632"/>
            <a:ext cx="605982" cy="131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19" b="68981" l="46615" r="54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8" t="43920" r="45374" b="31092"/>
          <a:stretch/>
        </p:blipFill>
        <p:spPr bwMode="auto">
          <a:xfrm rot="13341716">
            <a:off x="2498026" y="1965156"/>
            <a:ext cx="625636" cy="135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84" y="2585066"/>
            <a:ext cx="5730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58" y="3461301"/>
            <a:ext cx="566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61" y="2420888"/>
            <a:ext cx="5429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5745" y1="47312" x2="40426" y2="53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41" y="4343114"/>
            <a:ext cx="57308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46" y="5114969"/>
            <a:ext cx="685316" cy="68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4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49570"/>
            <a:ext cx="5472608" cy="53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667" b="81019" l="46510" r="602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40" t="34982" r="39560" b="19285"/>
          <a:stretch/>
        </p:blipFill>
        <p:spPr bwMode="auto">
          <a:xfrm>
            <a:off x="1475656" y="3614060"/>
            <a:ext cx="885856" cy="151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32240" y="3246239"/>
            <a:ext cx="884237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" y="375536"/>
            <a:ext cx="435597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Температура 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  <a:t>поднимается на … градусов</a:t>
            </a:r>
          </a:p>
          <a:p>
            <a:pPr algn="ctr"/>
            <a:endParaRPr lang="ru-RU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</a:rPr>
              <a:t>Потеплело 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55977" y="381346"/>
            <a:ext cx="4788024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1261B0"/>
                </a:solidFill>
              </a:rPr>
              <a:t>Температура опускается на … градусов</a:t>
            </a:r>
            <a:br>
              <a:rPr lang="ru-RU" sz="2400" b="1" dirty="0">
                <a:solidFill>
                  <a:srgbClr val="1261B0"/>
                </a:solidFill>
              </a:rPr>
            </a:br>
            <a:r>
              <a:rPr lang="ru-RU" sz="2400" b="1" dirty="0">
                <a:solidFill>
                  <a:srgbClr val="1261B0"/>
                </a:solidFill>
              </a:rPr>
              <a:t/>
            </a:r>
            <a:br>
              <a:rPr lang="ru-RU" sz="2400" b="1" dirty="0">
                <a:solidFill>
                  <a:srgbClr val="1261B0"/>
                </a:solidFill>
              </a:rPr>
            </a:br>
            <a:r>
              <a:rPr lang="ru-RU" sz="2400" b="1" dirty="0" smtClean="0">
                <a:solidFill>
                  <a:srgbClr val="1261B0"/>
                </a:solidFill>
              </a:rPr>
              <a:t>Похолодало</a:t>
            </a:r>
            <a:endParaRPr lang="ru-RU" sz="2400" b="1" dirty="0">
              <a:solidFill>
                <a:srgbClr val="1261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t="3558" r="28341" b="3801"/>
          <a:stretch/>
        </p:blipFill>
        <p:spPr bwMode="auto">
          <a:xfrm>
            <a:off x="107504" y="264096"/>
            <a:ext cx="2369151" cy="50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4" y="1845969"/>
            <a:ext cx="2373475" cy="50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92088"/>
            <a:ext cx="2404332" cy="507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трелка вправо 3"/>
          <p:cNvSpPr/>
          <p:nvPr/>
        </p:nvSpPr>
        <p:spPr>
          <a:xfrm rot="16200000">
            <a:off x="2428113" y="1868290"/>
            <a:ext cx="457124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123728" y="1700808"/>
            <a:ext cx="10081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8" y="2359769"/>
            <a:ext cx="1090613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20071" y="1700808"/>
            <a:ext cx="144016" cy="1126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5591686" y="3717031"/>
            <a:ext cx="276457" cy="60513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260875" y="3608735"/>
            <a:ext cx="6480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80" y="4352556"/>
            <a:ext cx="7318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35" y="1268760"/>
            <a:ext cx="1090613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35" y="2482006"/>
            <a:ext cx="1090613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24" y="1329879"/>
            <a:ext cx="469900" cy="121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4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153</Words>
  <Application>Microsoft Office PowerPoint</Application>
  <PresentationFormat>Экран (4:3)</PresentationFormat>
  <Paragraphs>39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ПОГОДА WEATHER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Отличная работа!</vt:lpstr>
      <vt:lpstr>Д/з</vt:lpstr>
      <vt:lpstr>Видео: найти по картинкам слова из него, лишние вычеркнуть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ПОГОДА WEATHER</dc:title>
  <dc:creator>user</dc:creator>
  <cp:lastModifiedBy>user</cp:lastModifiedBy>
  <cp:revision>118</cp:revision>
  <dcterms:created xsi:type="dcterms:W3CDTF">2021-01-18T13:03:31Z</dcterms:created>
  <dcterms:modified xsi:type="dcterms:W3CDTF">2021-01-22T22:03:51Z</dcterms:modified>
</cp:coreProperties>
</file>